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ppt/slideLayouts/slideLayout20.xml" ContentType="application/vnd.openxmlformats-officedocument.presentationml.slideLayout+xml"/>
  <Override PartName="/ppt/theme/theme10.xml" ContentType="application/vnd.openxmlformats-officedocument.theme+xml"/>
  <Override PartName="/ppt/slideLayouts/slideLayout21.xml" ContentType="application/vnd.openxmlformats-officedocument.presentationml.slideLayout+xml"/>
  <Override PartName="/ppt/theme/theme11.xml" ContentType="application/vnd.openxmlformats-officedocument.theme+xml"/>
  <Override PartName="/ppt/slideLayouts/slideLayout22.xml" ContentType="application/vnd.openxmlformats-officedocument.presentationml.slideLayout+xml"/>
  <Override PartName="/ppt/theme/theme12.xml" ContentType="application/vnd.openxmlformats-officedocument.theme+xml"/>
  <Override PartName="/ppt/slideLayouts/slideLayout23.xml" ContentType="application/vnd.openxmlformats-officedocument.presentationml.slideLayout+xml"/>
  <Override PartName="/ppt/theme/theme13.xml" ContentType="application/vnd.openxmlformats-officedocument.theme+xml"/>
  <Override PartName="/ppt/slideLayouts/slideLayout2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5" r:id="rId2"/>
    <p:sldMasterId id="2147483669" r:id="rId3"/>
    <p:sldMasterId id="2147483671" r:id="rId4"/>
    <p:sldMasterId id="2147483673" r:id="rId5"/>
    <p:sldMasterId id="2147483675" r:id="rId6"/>
    <p:sldMasterId id="2147483677" r:id="rId7"/>
    <p:sldMasterId id="2147483679" r:id="rId8"/>
    <p:sldMasterId id="2147483681" r:id="rId9"/>
    <p:sldMasterId id="2147483683" r:id="rId10"/>
    <p:sldMasterId id="2147483685" r:id="rId11"/>
    <p:sldMasterId id="2147483687" r:id="rId12"/>
    <p:sldMasterId id="2147483689" r:id="rId13"/>
    <p:sldMasterId id="2147483691" r:id="rId14"/>
  </p:sldMasterIdLst>
  <p:sldIdLst>
    <p:sldId id="265" r:id="rId15"/>
    <p:sldId id="271" r:id="rId16"/>
    <p:sldId id="274" r:id="rId17"/>
    <p:sldId id="277" r:id="rId18"/>
    <p:sldId id="280" r:id="rId19"/>
    <p:sldId id="283" r:id="rId20"/>
    <p:sldId id="286" r:id="rId21"/>
    <p:sldId id="289" r:id="rId22"/>
    <p:sldId id="292" r:id="rId23"/>
    <p:sldId id="295" r:id="rId24"/>
    <p:sldId id="298" r:id="rId25"/>
    <p:sldId id="301" r:id="rId26"/>
    <p:sldId id="304" r:id="rId27"/>
    <p:sldId id="306" r:id="rId28"/>
    <p:sldId id="305" r:id="rId29"/>
  </p:sldIdLst>
  <p:sldSz cx="9144000" cy="6858000" type="screen4x3"/>
  <p:notesSz cx="6858000" cy="9144000"/>
  <p:embeddedFontLst>
    <p:embeddedFont>
      <p:font typeface="AEKTSA+Arial-BoldMT" panose="02010600030101010101"/>
      <p:regular r:id="rId30"/>
    </p:embeddedFont>
    <p:embeddedFont>
      <p:font typeface="AQHVWL+Arial-BoldMT" panose="02010600030101010101"/>
      <p:regular r:id="rId31"/>
    </p:embeddedFont>
    <p:embeddedFont>
      <p:font typeface="BSISOK+Arial-BoldMT" panose="02010600030101010101"/>
      <p:regular r:id="rId32"/>
    </p:embeddedFont>
    <p:embeddedFont>
      <p:font typeface="FTEKNQ+MicrosoftYaHei-Bold" panose="02010600030101010101"/>
      <p:regular r:id="rId33"/>
    </p:embeddedFont>
    <p:embeddedFont>
      <p:font typeface="GPTTVH+Arial-BoldMT" panose="02010600030101010101"/>
      <p:regular r:id="rId34"/>
    </p:embeddedFont>
    <p:embeddedFont>
      <p:font typeface="IVADCQ+Arial-BoldMT" panose="02010600030101010101"/>
      <p:regular r:id="rId35"/>
    </p:embeddedFont>
    <p:embeddedFont>
      <p:font typeface="LPJIQQ+Arial-BoldMT" panose="02010600030101010101"/>
      <p:regular r:id="rId36"/>
    </p:embeddedFont>
    <p:embeddedFont>
      <p:font typeface="ODSVLG+Arial-BoldMT" panose="02010600030101010101"/>
      <p:regular r:id="rId37"/>
    </p:embeddedFont>
    <p:embeddedFont>
      <p:font typeface="RKNMQJ+MicrosoftYaHei-Bold" panose="02010600030101010101"/>
      <p:regular r:id="rId38"/>
    </p:embeddedFont>
    <p:embeddedFont>
      <p:font typeface="TGFFFU+HYGangYiTi-HEW" panose="02010600030101010101"/>
      <p:regular r:id="rId39"/>
    </p:embeddedFont>
    <p:embeddedFont>
      <p:font typeface="TKOTTQ+Arial-BoldMT" panose="02010600030101010101"/>
      <p:regular r:id="rId40"/>
    </p:embeddedFont>
    <p:embeddedFont>
      <p:font typeface="VSEIOQ+Arial-BoldMT" panose="02010600030101010101"/>
      <p:regular r:id="rId41"/>
    </p:embeddedFont>
    <p:embeddedFont>
      <p:font typeface="VSLHGC+Arial-BoldMT" panose="02010600030101010101"/>
      <p:regular r:id="rId42"/>
    </p:embeddedFont>
  </p:embeddedFontLst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/>
    <p:restoredTop sz="0"/>
  </p:normalViewPr>
  <p:slideViewPr>
    <p:cSldViewPr>
      <p:cViewPr varScale="1">
        <p:scale>
          <a:sx n="90" d="100"/>
          <a:sy n="90" d="100"/>
        </p:scale>
        <p:origin x="1039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font" Target="fonts/font10.fntdata"/><Relationship Id="rId21" Type="http://schemas.openxmlformats.org/officeDocument/2006/relationships/slide" Target="slides/slide7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font" Target="fonts/font7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gs" Target="tags/tag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0" Type="http://schemas.openxmlformats.org/officeDocument/2006/relationships/slide" Target="slides/slide6.xml"/><Relationship Id="rId41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68F9B7-9322-4634-8421-D9F9A7D685E6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6C843D-2D23-40DE-A3C4-2617B9178E24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252D55-E9B7-4DAF-9AC0-6F0EDA6C73A5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6EDBA6-D32F-42F0-82CA-79A95DC470B2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860CDED-B880-4B3A-82FC-D99BD28DD965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D35480A-B200-4B13-86AF-F27D5AA79A5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B80CBF-B7C2-450B-9469-F7557A6218DF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BBD24F3-FE87-4C8A-B476-189027270C77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57D573-E9F3-4775-B1BF-DCF51368FAA5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66A107-34A1-425F-B198-D3449140D847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FF00AF-1A9E-4DD7-941D-3D73973A14B3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248963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1244813"/>
          </a:xfr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23329" y="9025589"/>
            <a:ext cx="1487313" cy="248963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198638" y="9025589"/>
            <a:ext cx="2069305" cy="2489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655938" y="9025589"/>
            <a:ext cx="1487313" cy="248963"/>
          </a:xfrm>
        </p:spPr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2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2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29" y="388197"/>
            <a:ext cx="5819922" cy="155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329" y="2232135"/>
            <a:ext cx="5819922" cy="6405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98638" y="9025589"/>
            <a:ext cx="2069305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3329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>8/2/2025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55938" y="9025589"/>
            <a:ext cx="1487313" cy="485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782840" rtl="0" eaLnBrk="1" hangingPunct="0">
              <a:defRPr sz="154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1420">
        <a:defRPr>
          <a:latin typeface="+mn-lt"/>
          <a:ea typeface="+mn-ea"/>
          <a:cs typeface="+mn-cs"/>
        </a:defRPr>
      </a:lvl2pPr>
      <a:lvl3pPr marL="782840">
        <a:defRPr>
          <a:latin typeface="+mn-lt"/>
          <a:ea typeface="+mn-ea"/>
          <a:cs typeface="+mn-cs"/>
        </a:defRPr>
      </a:lvl3pPr>
      <a:lvl4pPr marL="1174259">
        <a:defRPr>
          <a:latin typeface="+mn-lt"/>
          <a:ea typeface="+mn-ea"/>
          <a:cs typeface="+mn-cs"/>
        </a:defRPr>
      </a:lvl4pPr>
      <a:lvl5pPr marL="1565679">
        <a:defRPr>
          <a:latin typeface="+mn-lt"/>
          <a:ea typeface="+mn-ea"/>
          <a:cs typeface="+mn-cs"/>
        </a:defRPr>
      </a:lvl5pPr>
      <a:lvl6pPr marL="1957099">
        <a:defRPr>
          <a:latin typeface="+mn-lt"/>
          <a:ea typeface="+mn-ea"/>
          <a:cs typeface="+mn-cs"/>
        </a:defRPr>
      </a:lvl6pPr>
      <a:lvl7pPr marL="2348518">
        <a:defRPr>
          <a:latin typeface="+mn-lt"/>
          <a:ea typeface="+mn-ea"/>
          <a:cs typeface="+mn-cs"/>
        </a:defRPr>
      </a:lvl7pPr>
      <a:lvl8pPr marL="2739938">
        <a:defRPr>
          <a:latin typeface="+mn-lt"/>
          <a:ea typeface="+mn-ea"/>
          <a:cs typeface="+mn-cs"/>
        </a:defRPr>
      </a:lvl8pPr>
      <a:lvl9pPr marL="313135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258337" y="194351"/>
            <a:ext cx="8634719" cy="5942360"/>
          </a:xfrm>
          <a:prstGeom prst="rect">
            <a:avLst/>
          </a:prstGeom>
          <a:blipFill>
            <a:blip r:embed="rId2"/>
            <a:stretch>
              <a:fillRect b="-8854"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6333" y="721289"/>
            <a:ext cx="6045995" cy="413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96"/>
              </a:lnSpc>
              <a:spcBef>
                <a:spcPct val="0"/>
              </a:spcBef>
              <a:spcAft>
                <a:spcPct val="0"/>
              </a:spcAft>
            </a:pPr>
            <a:r>
              <a:rPr sz="2269">
                <a:solidFill>
                  <a:srgbClr val="776CFD"/>
                </a:solidFill>
                <a:latin typeface="FTEKNQ+MicrosoftYaHei-Bold"/>
                <a:cs typeface="FTEKNQ+MicrosoftYaHei-Bold"/>
              </a:rPr>
              <a:t>Production</a:t>
            </a:r>
            <a:r>
              <a:rPr sz="2269" spc="102">
                <a:solidFill>
                  <a:srgbClr val="776CFD"/>
                </a:solidFill>
                <a:latin typeface="FTEKNQ+MicrosoftYaHei-Bold"/>
                <a:cs typeface="FTEKNQ+MicrosoftYaHei-Bold"/>
              </a:rPr>
              <a:t> </a:t>
            </a:r>
            <a:r>
              <a:rPr sz="2269">
                <a:solidFill>
                  <a:srgbClr val="776CFD"/>
                </a:solidFill>
                <a:latin typeface="FTEKNQ+MicrosoftYaHei-Bold"/>
                <a:cs typeface="FTEKNQ+MicrosoftYaHei-Bold"/>
              </a:rPr>
              <a:t>process</a:t>
            </a:r>
            <a:r>
              <a:rPr sz="2269" spc="104">
                <a:solidFill>
                  <a:srgbClr val="776CFD"/>
                </a:solidFill>
                <a:latin typeface="FTEKNQ+MicrosoftYaHei-Bold"/>
                <a:cs typeface="FTEKNQ+MicrosoftYaHei-Bold"/>
              </a:rPr>
              <a:t> </a:t>
            </a:r>
            <a:r>
              <a:rPr sz="2269">
                <a:solidFill>
                  <a:srgbClr val="776CFD"/>
                </a:solidFill>
                <a:latin typeface="FTEKNQ+MicrosoftYaHei-Bold"/>
                <a:cs typeface="FTEKNQ+MicrosoftYaHei-Bold"/>
              </a:rPr>
              <a:t>flow</a:t>
            </a:r>
            <a:r>
              <a:rPr sz="2269" spc="106">
                <a:solidFill>
                  <a:srgbClr val="776CFD"/>
                </a:solidFill>
                <a:latin typeface="FTEKNQ+MicrosoftYaHei-Bold"/>
                <a:cs typeface="FTEKNQ+MicrosoftYaHei-Bold"/>
              </a:rPr>
              <a:t> </a:t>
            </a:r>
            <a:r>
              <a:rPr sz="2269">
                <a:solidFill>
                  <a:srgbClr val="776CFD"/>
                </a:solidFill>
                <a:latin typeface="FTEKNQ+MicrosoftYaHei-Bold"/>
                <a:cs typeface="FTEKNQ+MicrosoftYaHei-Bold"/>
              </a:rPr>
              <a:t>diagram</a:t>
            </a:r>
            <a:r>
              <a:rPr sz="2269" spc="104">
                <a:solidFill>
                  <a:srgbClr val="776CFD"/>
                </a:solidFill>
                <a:latin typeface="FTEKNQ+MicrosoftYaHei-Bold"/>
                <a:cs typeface="FTEKNQ+MicrosoftYaHei-Bold"/>
              </a:rPr>
              <a:t> </a:t>
            </a:r>
            <a:r>
              <a:rPr sz="2269">
                <a:solidFill>
                  <a:srgbClr val="776CFD"/>
                </a:solidFill>
                <a:latin typeface="FTEKNQ+MicrosoftYaHei-Bold"/>
                <a:cs typeface="FTEKNQ+MicrosoftYaHei-Bold"/>
              </a:rPr>
              <a:t>display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"/>
          <p:cNvSpPr/>
          <p:nvPr/>
        </p:nvSpPr>
        <p:spPr>
          <a:xfrm>
            <a:off x="107504" y="116632"/>
            <a:ext cx="8634719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9301" y="586608"/>
            <a:ext cx="5630694" cy="354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sz="2269">
                <a:solidFill>
                  <a:srgbClr val="000000"/>
                </a:solidFill>
                <a:latin typeface="VSEIOQ+Arial-BoldMT"/>
                <a:cs typeface="VSEIOQ+Arial-BoldMT"/>
              </a:rPr>
              <a:t>Metal</a:t>
            </a:r>
            <a:r>
              <a:rPr sz="2269" spc="56">
                <a:solidFill>
                  <a:srgbClr val="000000"/>
                </a:solidFill>
                <a:latin typeface="VSEIOQ+Arial-BoldMT"/>
                <a:cs typeface="VSEIOQ+Arial-BoldMT"/>
              </a:rPr>
              <a:t> </a:t>
            </a:r>
            <a:r>
              <a:rPr sz="2269">
                <a:solidFill>
                  <a:srgbClr val="000000"/>
                </a:solidFill>
                <a:latin typeface="VSEIOQ+Arial-BoldMT"/>
                <a:cs typeface="VSEIOQ+Arial-BoldMT"/>
              </a:rPr>
              <a:t>Bath</a:t>
            </a:r>
            <a:r>
              <a:rPr sz="2269" spc="59">
                <a:solidFill>
                  <a:srgbClr val="000000"/>
                </a:solidFill>
                <a:latin typeface="VSEIOQ+Arial-BoldMT"/>
                <a:cs typeface="VSEIOQ+Arial-BoldMT"/>
              </a:rPr>
              <a:t> </a:t>
            </a:r>
            <a:r>
              <a:rPr sz="2269">
                <a:solidFill>
                  <a:srgbClr val="000000"/>
                </a:solidFill>
                <a:latin typeface="VSEIOQ+Arial-BoldMT"/>
                <a:cs typeface="VSEIOQ+Arial-BoldMT"/>
              </a:rPr>
              <a:t>Group</a:t>
            </a:r>
            <a:r>
              <a:rPr sz="2269" spc="64">
                <a:solidFill>
                  <a:srgbClr val="000000"/>
                </a:solidFill>
                <a:latin typeface="VSEIOQ+Arial-BoldMT"/>
                <a:cs typeface="VSEIOQ+Arial-BoldMT"/>
              </a:rPr>
              <a:t> </a:t>
            </a:r>
            <a:r>
              <a:rPr sz="2269">
                <a:solidFill>
                  <a:srgbClr val="000000"/>
                </a:solidFill>
                <a:latin typeface="VSEIOQ+Arial-BoldMT"/>
                <a:cs typeface="VSEIOQ+Arial-BoldMT"/>
              </a:rPr>
              <a:t>set</a:t>
            </a:r>
            <a:r>
              <a:rPr sz="2269" spc="67">
                <a:solidFill>
                  <a:srgbClr val="000000"/>
                </a:solidFill>
                <a:latin typeface="VSEIOQ+Arial-BoldMT"/>
                <a:cs typeface="VSEIOQ+Arial-BoldMT"/>
              </a:rPr>
              <a:t> </a:t>
            </a:r>
            <a:r>
              <a:rPr sz="2269">
                <a:solidFill>
                  <a:srgbClr val="000000"/>
                </a:solidFill>
                <a:latin typeface="VSEIOQ+Arial-BoldMT"/>
                <a:cs typeface="VSEIOQ+Arial-BoldMT"/>
              </a:rPr>
              <a:t>(bath</a:t>
            </a:r>
            <a:r>
              <a:rPr sz="2269" spc="62">
                <a:solidFill>
                  <a:srgbClr val="000000"/>
                </a:solidFill>
                <a:latin typeface="VSEIOQ+Arial-BoldMT"/>
                <a:cs typeface="VSEIOQ+Arial-BoldMT"/>
              </a:rPr>
              <a:t> </a:t>
            </a:r>
            <a:r>
              <a:rPr sz="2269">
                <a:solidFill>
                  <a:srgbClr val="000000"/>
                </a:solidFill>
                <a:latin typeface="VSEIOQ+Arial-BoldMT"/>
                <a:cs typeface="VSEIOQ+Arial-BoldMT"/>
              </a:rPr>
              <a:t>accessories)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38102" y="2711611"/>
            <a:ext cx="1393564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5 6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u s h</a:t>
            </a:r>
            <a:r>
              <a:rPr sz="856" spc="37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N</a:t>
            </a:r>
            <a:r>
              <a:rPr sz="856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 c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k e 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6754" y="2729878"/>
            <a:ext cx="1394869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r u s</a:t>
            </a:r>
            <a:r>
              <a:rPr sz="856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h</a:t>
            </a:r>
            <a:r>
              <a:rPr sz="856" spc="384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N</a:t>
            </a:r>
            <a:r>
              <a:rPr sz="856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k e 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78241" y="2729878"/>
            <a:ext cx="1393564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4 8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u s h</a:t>
            </a:r>
            <a:r>
              <a:rPr sz="856" spc="37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N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k e 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4481" y="2729878"/>
            <a:ext cx="1393564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5 6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u s h</a:t>
            </a:r>
            <a:r>
              <a:rPr sz="856" spc="37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N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k e 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228217" y="4540847"/>
            <a:ext cx="864634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8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G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63202" y="4611302"/>
            <a:ext cx="910446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4 8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c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k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963046" y="4655662"/>
            <a:ext cx="910446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4 9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7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c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k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18908" y="4681757"/>
            <a:ext cx="1361737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7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7 B</a:t>
            </a:r>
            <a:r>
              <a:rPr sz="856" b="1" spc="37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G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r o u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p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c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k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67182" y="6128705"/>
            <a:ext cx="1168239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4 7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r a y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u 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899116" y="6161324"/>
            <a:ext cx="1168241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7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r a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y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c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k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108027" y="6161324"/>
            <a:ext cx="1168241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7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r a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y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G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 y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245179" y="6196552"/>
            <a:ext cx="911751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8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c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k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"/>
          <p:cNvSpPr/>
          <p:nvPr/>
        </p:nvSpPr>
        <p:spPr>
          <a:xfrm>
            <a:off x="258337" y="194351"/>
            <a:ext cx="8634719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7996" y="530914"/>
            <a:ext cx="4265127" cy="320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70"/>
              </a:lnSpc>
              <a:spcBef>
                <a:spcPct val="0"/>
              </a:spcBef>
              <a:spcAft>
                <a:spcPct val="0"/>
              </a:spcAft>
            </a:pPr>
            <a:r>
              <a:rPr sz="2269" b="1">
                <a:solidFill>
                  <a:srgbClr val="000000"/>
                </a:solidFill>
                <a:latin typeface="Calibri"/>
                <a:cs typeface="Calibri"/>
              </a:rPr>
              <a:t>Plastic</a:t>
            </a:r>
            <a:r>
              <a:rPr sz="2269" b="1" spc="13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69" b="1" spc="-9">
                <a:solidFill>
                  <a:srgbClr val="000000"/>
                </a:solidFill>
                <a:latin typeface="Calibri"/>
                <a:cs typeface="Calibri"/>
              </a:rPr>
              <a:t>bathroom</a:t>
            </a:r>
            <a:r>
              <a:rPr sz="2269" b="1" spc="13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69" b="1" spc="-15">
                <a:solidFill>
                  <a:srgbClr val="000000"/>
                </a:solidFill>
                <a:latin typeface="Calibri"/>
                <a:cs typeface="Calibri"/>
              </a:rPr>
              <a:t>related</a:t>
            </a:r>
            <a:r>
              <a:rPr sz="2269" b="1" spc="2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69" b="1">
                <a:solidFill>
                  <a:srgbClr val="000000"/>
                </a:solidFill>
                <a:latin typeface="Calibri"/>
                <a:cs typeface="Calibri"/>
              </a:rPr>
              <a:t>products: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088" y="2765692"/>
            <a:ext cx="1092467" cy="324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Item: 4819 Modern</a:t>
            </a:r>
          </a:p>
          <a:p>
            <a:pPr marL="0" marR="0">
              <a:lnSpc>
                <a:spcPts val="943"/>
              </a:lnSpc>
              <a:spcBef>
                <a:spcPts val="412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Color: Navy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98650" y="2765692"/>
            <a:ext cx="1092466" cy="324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Item: 4819 Modern</a:t>
            </a:r>
          </a:p>
          <a:p>
            <a:pPr marL="0" marR="0">
              <a:lnSpc>
                <a:spcPts val="943"/>
              </a:lnSpc>
              <a:spcBef>
                <a:spcPts val="412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Color: Indigo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70102" y="2764388"/>
            <a:ext cx="1091161" cy="3260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Item: 4819 Modern</a:t>
            </a:r>
          </a:p>
          <a:p>
            <a:pPr marL="0" marR="0">
              <a:lnSpc>
                <a:spcPts val="943"/>
              </a:lnSpc>
              <a:spcBef>
                <a:spcPts val="422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Color: Coral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4206" y="2750036"/>
            <a:ext cx="1092468" cy="3260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Item: 4819 Modern</a:t>
            </a:r>
          </a:p>
          <a:p>
            <a:pPr marL="0" marR="0">
              <a:lnSpc>
                <a:spcPts val="943"/>
              </a:lnSpc>
              <a:spcBef>
                <a:spcPts val="422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Color: Grey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41088" y="3110142"/>
            <a:ext cx="1261352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Application: Bathroom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98650" y="3110142"/>
            <a:ext cx="1260047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Application: Bathroom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770102" y="3110142"/>
            <a:ext cx="1260047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Application:</a:t>
            </a:r>
            <a:r>
              <a:rPr sz="942" b="1" spc="-1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Bathroom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94206" y="3095790"/>
            <a:ext cx="1260049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Application: Bathroom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27200" y="5840947"/>
            <a:ext cx="1289481" cy="324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Item: 4688 Toliet Brush</a:t>
            </a:r>
          </a:p>
          <a:p>
            <a:pPr marL="0" marR="0">
              <a:lnSpc>
                <a:spcPts val="943"/>
              </a:lnSpc>
              <a:spcBef>
                <a:spcPts val="412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Color: White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657740" y="5838337"/>
            <a:ext cx="1072052" cy="324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Item: 4686 Plunger</a:t>
            </a:r>
          </a:p>
          <a:p>
            <a:pPr marL="0" marR="0">
              <a:lnSpc>
                <a:spcPts val="943"/>
              </a:lnSpc>
              <a:spcBef>
                <a:spcPts val="412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Color: White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817073" y="5840947"/>
            <a:ext cx="1045614" cy="324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Item: 4685 Combo</a:t>
            </a:r>
          </a:p>
          <a:p>
            <a:pPr marL="0" marR="0">
              <a:lnSpc>
                <a:spcPts val="943"/>
              </a:lnSpc>
              <a:spcBef>
                <a:spcPts val="412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Color: White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925521" y="5839642"/>
            <a:ext cx="1498911" cy="3260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Item: 4685 TISSUE RESERVE</a:t>
            </a:r>
          </a:p>
          <a:p>
            <a:pPr marL="0" marR="0">
              <a:lnSpc>
                <a:spcPts val="943"/>
              </a:lnSpc>
              <a:spcBef>
                <a:spcPts val="422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Color: White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27200" y="6185396"/>
            <a:ext cx="1149880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Size: 9.14 x 45.97CM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657740" y="6182787"/>
            <a:ext cx="1593489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Size: 14.98 x 16.51 x 94.45CM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817072" y="6185396"/>
            <a:ext cx="1566092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Size: 27.55 x 16.51 x49.53CM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925521" y="6185396"/>
            <a:ext cx="1226862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 b="1">
                <a:solidFill>
                  <a:srgbClr val="000000"/>
                </a:solidFill>
                <a:latin typeface="Calibri"/>
                <a:cs typeface="Calibri"/>
              </a:rPr>
              <a:t>Size: 6.50 x 16 x 35CM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"/>
          <p:cNvSpPr/>
          <p:nvPr/>
        </p:nvSpPr>
        <p:spPr>
          <a:xfrm>
            <a:off x="258337" y="194351"/>
            <a:ext cx="8634719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2830" y="500495"/>
            <a:ext cx="3406124" cy="354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sz="2269" spc="-20">
                <a:solidFill>
                  <a:srgbClr val="000000"/>
                </a:solidFill>
                <a:latin typeface="IVADCQ+Arial-BoldMT"/>
                <a:cs typeface="IVADCQ+Arial-BoldMT"/>
              </a:rPr>
              <a:t>Various</a:t>
            </a:r>
            <a:r>
              <a:rPr sz="2269" spc="81">
                <a:solidFill>
                  <a:srgbClr val="000000"/>
                </a:solidFill>
                <a:latin typeface="IVADCQ+Arial-BoldMT"/>
                <a:cs typeface="IVADCQ+Arial-BoldMT"/>
              </a:rPr>
              <a:t> </a:t>
            </a:r>
            <a:r>
              <a:rPr sz="2269">
                <a:solidFill>
                  <a:srgbClr val="000000"/>
                </a:solidFill>
                <a:latin typeface="IVADCQ+Arial-BoldMT"/>
                <a:cs typeface="IVADCQ+Arial-BoldMT"/>
              </a:rPr>
              <a:t>Kinds</a:t>
            </a:r>
            <a:r>
              <a:rPr sz="2269" spc="62">
                <a:solidFill>
                  <a:srgbClr val="000000"/>
                </a:solidFill>
                <a:latin typeface="IVADCQ+Arial-BoldMT"/>
                <a:cs typeface="IVADCQ+Arial-BoldMT"/>
              </a:rPr>
              <a:t> </a:t>
            </a:r>
            <a:r>
              <a:rPr sz="2269" spc="-9">
                <a:solidFill>
                  <a:srgbClr val="000000"/>
                </a:solidFill>
                <a:latin typeface="IVADCQ+Arial-BoldMT"/>
                <a:cs typeface="IVADCQ+Arial-BoldMT"/>
              </a:rPr>
              <a:t>of</a:t>
            </a:r>
            <a:r>
              <a:rPr sz="2269" spc="73">
                <a:solidFill>
                  <a:srgbClr val="000000"/>
                </a:solidFill>
                <a:latin typeface="IVADCQ+Arial-BoldMT"/>
                <a:cs typeface="IVADCQ+Arial-BoldMT"/>
              </a:rPr>
              <a:t> </a:t>
            </a:r>
            <a:r>
              <a:rPr sz="2269">
                <a:solidFill>
                  <a:srgbClr val="000000"/>
                </a:solidFill>
                <a:latin typeface="IVADCQ+Arial-BoldMT"/>
                <a:cs typeface="IVADCQ+Arial-BoldMT"/>
              </a:rPr>
              <a:t>Mirror: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40247" y="2632022"/>
            <a:ext cx="1083038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9 2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p t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n a 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1596" y="2660727"/>
            <a:ext cx="1084342" cy="271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9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 O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p t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n a 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97346" y="2658117"/>
            <a:ext cx="1084342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5 7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p t i o n a 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01791" y="2658117"/>
            <a:ext cx="1084342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9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 O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p t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n a 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5905" y="4397326"/>
            <a:ext cx="973821" cy="271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6 0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8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r b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827355" y="4397326"/>
            <a:ext cx="973821" cy="271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4 1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r b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15679" y="4428639"/>
            <a:ext cx="1345289" cy="271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3 4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7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u s</a:t>
            </a:r>
            <a:r>
              <a:rPr sz="856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h</a:t>
            </a:r>
            <a:r>
              <a:rPr sz="856" spc="384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N</a:t>
            </a:r>
            <a:r>
              <a:rPr sz="856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 c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k e l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64198" y="4469086"/>
            <a:ext cx="1084343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a x</a:t>
            </a:r>
            <a:r>
              <a:rPr sz="856" b="1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w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l l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 O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p t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n a 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84609" y="6234390"/>
            <a:ext cx="1323108" cy="270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6 0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v e r</a:t>
            </a:r>
            <a:r>
              <a:rPr sz="856" spc="37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 t a 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463489" y="6233084"/>
            <a:ext cx="1313461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 M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t a l +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w o o d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796042" y="6264397"/>
            <a:ext cx="973821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8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 M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740247" y="6306149"/>
            <a:ext cx="1083038" cy="271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4 0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B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p t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n a l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"/>
          <p:cNvSpPr/>
          <p:nvPr/>
        </p:nvSpPr>
        <p:spPr>
          <a:xfrm>
            <a:off x="254640" y="194764"/>
            <a:ext cx="8634719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5815" y="520066"/>
            <a:ext cx="2174456" cy="354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sz="2269" spc="-9">
                <a:solidFill>
                  <a:srgbClr val="000000"/>
                </a:solidFill>
                <a:latin typeface="TKOTTQ+Arial-BoldMT"/>
                <a:cs typeface="TKOTTQ+Arial-BoldMT"/>
              </a:rPr>
              <a:t>Wire</a:t>
            </a:r>
            <a:r>
              <a:rPr sz="2269" spc="70">
                <a:solidFill>
                  <a:srgbClr val="000000"/>
                </a:solidFill>
                <a:latin typeface="TKOTTQ+Arial-BoldMT"/>
                <a:cs typeface="TKOTTQ+Arial-BoldMT"/>
              </a:rPr>
              <a:t> </a:t>
            </a:r>
            <a:r>
              <a:rPr sz="2269">
                <a:solidFill>
                  <a:srgbClr val="000000"/>
                </a:solidFill>
                <a:latin typeface="TKOTTQ+Arial-BoldMT"/>
                <a:cs typeface="TKOTTQ+Arial-BoldMT"/>
              </a:rPr>
              <a:t>Products: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3232" y="2427179"/>
            <a:ext cx="94461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l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v</a:t>
            </a:r>
            <a:r>
              <a:rPr sz="856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 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67624" y="2429789"/>
            <a:ext cx="94461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3 9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v e 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914198" y="2423265"/>
            <a:ext cx="94461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9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v e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49956" y="2423265"/>
            <a:ext cx="94461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2 0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v e 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448718" y="2438922"/>
            <a:ext cx="944614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9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l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v</a:t>
            </a:r>
            <a:r>
              <a:rPr sz="856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 r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79766" y="4352965"/>
            <a:ext cx="94461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6 2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v e r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283282" y="4362098"/>
            <a:ext cx="94461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6 2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v e r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914198" y="4360794"/>
            <a:ext cx="94461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6 2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v e r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766918" y="4352965"/>
            <a:ext cx="944614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4 4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 v</a:t>
            </a:r>
            <a:r>
              <a:rPr sz="856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 r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313025" y="4373840"/>
            <a:ext cx="944614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3 1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S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 v</a:t>
            </a:r>
            <a:r>
              <a:rPr sz="856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 r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"/>
          <p:cNvSpPr/>
          <p:nvPr/>
        </p:nvSpPr>
        <p:spPr>
          <a:xfrm>
            <a:off x="254640" y="194764"/>
            <a:ext cx="8634719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33" y="503105"/>
            <a:ext cx="3503979" cy="354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sz="2269">
                <a:solidFill>
                  <a:srgbClr val="000000"/>
                </a:solidFill>
                <a:latin typeface="VSLHGC+Arial-BoldMT"/>
                <a:cs typeface="VSLHGC+Arial-BoldMT"/>
              </a:rPr>
              <a:t>Home</a:t>
            </a:r>
            <a:r>
              <a:rPr sz="2269" spc="63">
                <a:solidFill>
                  <a:srgbClr val="000000"/>
                </a:solidFill>
                <a:latin typeface="VSLHGC+Arial-BoldMT"/>
                <a:cs typeface="VSLHGC+Arial-BoldMT"/>
              </a:rPr>
              <a:t> </a:t>
            </a:r>
            <a:r>
              <a:rPr sz="2269">
                <a:solidFill>
                  <a:srgbClr val="000000"/>
                </a:solidFill>
                <a:latin typeface="VSLHGC+Arial-BoldMT"/>
                <a:cs typeface="VSLHGC+Arial-BoldMT"/>
              </a:rPr>
              <a:t>Storage</a:t>
            </a:r>
            <a:r>
              <a:rPr sz="2269" spc="63">
                <a:solidFill>
                  <a:srgbClr val="000000"/>
                </a:solidFill>
                <a:latin typeface="VSLHGC+Arial-BoldMT"/>
                <a:cs typeface="VSLHGC+Arial-BoldMT"/>
              </a:rPr>
              <a:t> </a:t>
            </a:r>
            <a:r>
              <a:rPr sz="2269">
                <a:solidFill>
                  <a:srgbClr val="000000"/>
                </a:solidFill>
                <a:latin typeface="VSLHGC+Arial-BoldMT"/>
                <a:cs typeface="VSLHGC+Arial-BoldMT"/>
              </a:rPr>
              <a:t>Products: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6754" y="3766423"/>
            <a:ext cx="1249637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942" spc="-1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t</a:t>
            </a:r>
            <a:r>
              <a:rPr sz="942" spc="-24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942" spc="-24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942" spc="-2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942" spc="37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942" spc="-21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2</a:t>
            </a:r>
            <a:r>
              <a:rPr sz="942" spc="-21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942" spc="-21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942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R</a:t>
            </a:r>
            <a:r>
              <a:rPr sz="942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a</a:t>
            </a:r>
            <a:r>
              <a:rPr sz="942" spc="-2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942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49624" y="3766423"/>
            <a:ext cx="1707607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942" spc="-2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t</a:t>
            </a:r>
            <a:r>
              <a:rPr sz="942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942" spc="-24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942" spc="-2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942" spc="37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2</a:t>
            </a:r>
            <a:r>
              <a:rPr sz="942" spc="-21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7</a:t>
            </a:r>
            <a:r>
              <a:rPr sz="942" spc="-21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942" spc="-3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942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942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l</a:t>
            </a:r>
            <a:r>
              <a:rPr sz="942" spc="-2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o</a:t>
            </a:r>
            <a:r>
              <a:rPr sz="942" spc="-21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s</a:t>
            </a:r>
            <a:r>
              <a:rPr sz="942" spc="-2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942" spc="-24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t</a:t>
            </a:r>
            <a:r>
              <a:rPr sz="942" spc="386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942" spc="-26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a</a:t>
            </a:r>
            <a:r>
              <a:rPr sz="942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r</a:t>
            </a:r>
            <a:r>
              <a:rPr sz="942" spc="-2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79390" y="5365454"/>
            <a:ext cx="1058098" cy="1014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987" marR="0">
              <a:lnSpc>
                <a:spcPts val="1128"/>
              </a:lnSpc>
              <a:spcBef>
                <a:spcPct val="0"/>
              </a:spcBef>
              <a:spcAft>
                <a:spcPct val="0"/>
              </a:spcAft>
            </a:pPr>
            <a:r>
              <a:rPr sz="1113" b="1" spc="111">
                <a:solidFill>
                  <a:srgbClr val="000000"/>
                </a:solidFill>
                <a:latin typeface="Calibri"/>
                <a:cs typeface="Calibri"/>
              </a:rPr>
              <a:t>Item:4288</a:t>
            </a:r>
          </a:p>
          <a:p>
            <a:pPr marL="0" marR="0">
              <a:lnSpc>
                <a:spcPts val="1128"/>
              </a:lnSpc>
              <a:spcBef>
                <a:spcPts val="2212"/>
              </a:spcBef>
              <a:spcAft>
                <a:spcPct val="0"/>
              </a:spcAft>
            </a:pPr>
            <a:r>
              <a:rPr sz="1113" b="1" spc="107">
                <a:solidFill>
                  <a:srgbClr val="000000"/>
                </a:solidFill>
                <a:latin typeface="Calibri"/>
                <a:cs typeface="Calibri"/>
              </a:rPr>
              <a:t>Wood&amp;Metal</a:t>
            </a:r>
          </a:p>
          <a:p>
            <a:pPr marL="320963" marR="0">
              <a:lnSpc>
                <a:spcPts val="1128"/>
              </a:lnSpc>
              <a:spcBef>
                <a:spcPts val="2180"/>
              </a:spcBef>
              <a:spcAft>
                <a:spcPct val="0"/>
              </a:spcAft>
            </a:pPr>
            <a:r>
              <a:rPr sz="1113" b="1" spc="111">
                <a:solidFill>
                  <a:srgbClr val="000000"/>
                </a:solidFill>
                <a:latin typeface="Calibri"/>
                <a:cs typeface="Calibri"/>
              </a:rPr>
              <a:t>Cart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02278" y="6360006"/>
            <a:ext cx="2082154" cy="1809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8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I</a:t>
            </a:r>
            <a:r>
              <a:rPr sz="942" spc="-120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t</a:t>
            </a:r>
            <a:r>
              <a:rPr sz="942" spc="-116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e</a:t>
            </a:r>
            <a:r>
              <a:rPr sz="942" spc="-121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m</a:t>
            </a:r>
            <a:r>
              <a:rPr sz="942" spc="-122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:</a:t>
            </a:r>
            <a:r>
              <a:rPr sz="942" spc="384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5</a:t>
            </a:r>
            <a:r>
              <a:rPr sz="942" spc="378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T</a:t>
            </a:r>
            <a:r>
              <a:rPr sz="942" spc="-118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i</a:t>
            </a:r>
            <a:r>
              <a:rPr sz="942" spc="-122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e</a:t>
            </a:r>
            <a:r>
              <a:rPr sz="942" spc="-121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r</a:t>
            </a:r>
            <a:r>
              <a:rPr sz="942" spc="384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S</a:t>
            </a:r>
            <a:r>
              <a:rPr sz="942" spc="-121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h</a:t>
            </a:r>
            <a:r>
              <a:rPr sz="942" spc="-118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 spc="182">
                <a:solidFill>
                  <a:srgbClr val="00009B"/>
                </a:solidFill>
                <a:latin typeface="TGFFFU+HYGangYiTi-HEW"/>
                <a:cs typeface="TGFFFU+HYGangYiTi-HEW"/>
              </a:rPr>
              <a:t>oe</a:t>
            </a:r>
            <a:r>
              <a:rPr sz="942" spc="199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R</a:t>
            </a:r>
            <a:r>
              <a:rPr sz="942" spc="-124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a</a:t>
            </a:r>
            <a:r>
              <a:rPr sz="942" spc="-120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c</a:t>
            </a:r>
            <a:r>
              <a:rPr sz="942" spc="-116">
                <a:solidFill>
                  <a:srgbClr val="00009B"/>
                </a:solidFill>
                <a:latin typeface="TGFFFU+HYGangYiTi-HEW"/>
                <a:cs typeface="TGFFFU+HYGangYiTi-HEW"/>
              </a:rPr>
              <a:t> </a:t>
            </a:r>
            <a:r>
              <a:rPr sz="942">
                <a:solidFill>
                  <a:srgbClr val="00009B"/>
                </a:solidFill>
                <a:latin typeface="TGFFFU+HYGangYiTi-HEW"/>
                <a:cs typeface="TGFFFU+HYGangYiTi-HEW"/>
              </a:rPr>
              <a:t>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1062" y="6388935"/>
            <a:ext cx="1718036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942" spc="-2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t</a:t>
            </a:r>
            <a:r>
              <a:rPr sz="942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942" spc="-24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942" spc="-2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942" spc="37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942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T</a:t>
            </a:r>
            <a:r>
              <a:rPr sz="942" spc="-24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942" spc="-2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942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r</a:t>
            </a:r>
            <a:r>
              <a:rPr sz="942" spc="37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S</a:t>
            </a:r>
            <a:r>
              <a:rPr sz="942" spc="-1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h</a:t>
            </a:r>
            <a:r>
              <a:rPr sz="942" spc="-2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o</a:t>
            </a:r>
            <a:r>
              <a:rPr sz="942" spc="-21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942" spc="37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R</a:t>
            </a:r>
            <a:r>
              <a:rPr sz="942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a</a:t>
            </a:r>
            <a:r>
              <a:rPr sz="942" spc="-2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942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942">
                <a:solidFill>
                  <a:srgbClr val="00009B"/>
                </a:solidFill>
                <a:latin typeface="Calibri"/>
                <a:cs typeface="Calibri"/>
              </a:rPr>
              <a:t>k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"/>
          <p:cNvSpPr/>
          <p:nvPr/>
        </p:nvSpPr>
        <p:spPr>
          <a:xfrm>
            <a:off x="234852" y="194351"/>
            <a:ext cx="8658205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4019" y="496581"/>
            <a:ext cx="5191519" cy="354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sz="2269">
                <a:solidFill>
                  <a:srgbClr val="000000"/>
                </a:solidFill>
                <a:latin typeface="ODSVLG+Arial-BoldMT"/>
                <a:cs typeface="ODSVLG+Arial-BoldMT"/>
              </a:rPr>
              <a:t>Metal</a:t>
            </a:r>
            <a:r>
              <a:rPr sz="2269" spc="56">
                <a:solidFill>
                  <a:srgbClr val="000000"/>
                </a:solidFill>
                <a:latin typeface="ODSVLG+Arial-BoldMT"/>
                <a:cs typeface="ODSVLG+Arial-BoldMT"/>
              </a:rPr>
              <a:t> </a:t>
            </a:r>
            <a:r>
              <a:rPr sz="2269" spc="-29">
                <a:solidFill>
                  <a:srgbClr val="000000"/>
                </a:solidFill>
                <a:latin typeface="ODSVLG+Arial-BoldMT"/>
                <a:cs typeface="ODSVLG+Arial-BoldMT"/>
              </a:rPr>
              <a:t>Toliet</a:t>
            </a:r>
            <a:r>
              <a:rPr sz="2269" spc="83">
                <a:solidFill>
                  <a:srgbClr val="000000"/>
                </a:solidFill>
                <a:latin typeface="ODSVLG+Arial-BoldMT"/>
                <a:cs typeface="ODSVLG+Arial-BoldMT"/>
              </a:rPr>
              <a:t> </a:t>
            </a:r>
            <a:r>
              <a:rPr sz="2269">
                <a:solidFill>
                  <a:srgbClr val="000000"/>
                </a:solidFill>
                <a:latin typeface="ODSVLG+Arial-BoldMT"/>
                <a:cs typeface="ODSVLG+Arial-BoldMT"/>
              </a:rPr>
              <a:t>Brush,</a:t>
            </a:r>
            <a:r>
              <a:rPr sz="2269" spc="56">
                <a:solidFill>
                  <a:srgbClr val="000000"/>
                </a:solidFill>
                <a:latin typeface="ODSVLG+Arial-BoldMT"/>
                <a:cs typeface="ODSVLG+Arial-BoldMT"/>
              </a:rPr>
              <a:t> </a:t>
            </a:r>
            <a:r>
              <a:rPr sz="2269">
                <a:solidFill>
                  <a:srgbClr val="000000"/>
                </a:solidFill>
                <a:latin typeface="ODSVLG+Arial-BoldMT"/>
                <a:cs typeface="ODSVLG+Arial-BoldMT"/>
              </a:rPr>
              <a:t>Plunger</a:t>
            </a:r>
            <a:r>
              <a:rPr sz="2269" spc="62">
                <a:solidFill>
                  <a:srgbClr val="000000"/>
                </a:solidFill>
                <a:latin typeface="ODSVLG+Arial-BoldMT"/>
                <a:cs typeface="ODSVLG+Arial-BoldMT"/>
              </a:rPr>
              <a:t> </a:t>
            </a:r>
            <a:r>
              <a:rPr sz="2269">
                <a:solidFill>
                  <a:srgbClr val="000000"/>
                </a:solidFill>
                <a:latin typeface="ODSVLG+Arial-BoldMT"/>
                <a:cs typeface="ODSVLG+Arial-BoldMT"/>
              </a:rPr>
              <a:t>&amp;</a:t>
            </a:r>
            <a:r>
              <a:rPr sz="2269" spc="54">
                <a:solidFill>
                  <a:srgbClr val="000000"/>
                </a:solidFill>
                <a:latin typeface="ODSVLG+Arial-BoldMT"/>
                <a:cs typeface="ODSVLG+Arial-BoldMT"/>
              </a:rPr>
              <a:t> </a:t>
            </a:r>
            <a:r>
              <a:rPr sz="2269">
                <a:solidFill>
                  <a:srgbClr val="000000"/>
                </a:solidFill>
                <a:latin typeface="ODSVLG+Arial-BoldMT"/>
                <a:cs typeface="ODSVLG+Arial-BoldMT"/>
              </a:rPr>
              <a:t>Combo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6674" y="3050124"/>
            <a:ext cx="1275730" cy="439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Item: 4535 Combo</a:t>
            </a:r>
          </a:p>
          <a:p>
            <a:pPr marL="0" marR="0">
              <a:lnSpc>
                <a:spcPts val="943"/>
              </a:lnSpc>
              <a:spcBef>
                <a:spcPts val="186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Color: Nickel</a:t>
            </a:r>
          </a:p>
          <a:p>
            <a:pPr marL="0" marR="0">
              <a:lnSpc>
                <a:spcPts val="943"/>
              </a:lnSpc>
              <a:spcBef>
                <a:spcPts val="186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Size:25.2*15.2*52.8CM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13380" y="3086657"/>
            <a:ext cx="1275730" cy="4408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Item: 4535 Combo</a:t>
            </a:r>
          </a:p>
          <a:p>
            <a:pPr marL="0" marR="0">
              <a:lnSpc>
                <a:spcPts val="943"/>
              </a:lnSpc>
              <a:spcBef>
                <a:spcPts val="186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Color: Black</a:t>
            </a:r>
          </a:p>
          <a:p>
            <a:pPr marL="0" marR="0">
              <a:lnSpc>
                <a:spcPts val="943"/>
              </a:lnSpc>
              <a:spcBef>
                <a:spcPts val="239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Size:25.2*15.2*52.8CM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30959" y="3086657"/>
            <a:ext cx="1093665" cy="4408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Item: 4535 Plunger</a:t>
            </a:r>
          </a:p>
          <a:p>
            <a:pPr marL="0" marR="0">
              <a:lnSpc>
                <a:spcPts val="943"/>
              </a:lnSpc>
              <a:spcBef>
                <a:spcPts val="186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Color: Nickel</a:t>
            </a:r>
          </a:p>
          <a:p>
            <a:pPr marL="0" marR="0">
              <a:lnSpc>
                <a:spcPts val="943"/>
              </a:lnSpc>
              <a:spcBef>
                <a:spcPts val="239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Size:16*16*51.4CM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05948" y="3086657"/>
            <a:ext cx="1093665" cy="4408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Item: 4535 Plunger</a:t>
            </a:r>
          </a:p>
          <a:p>
            <a:pPr marL="0" marR="0">
              <a:lnSpc>
                <a:spcPts val="943"/>
              </a:lnSpc>
              <a:spcBef>
                <a:spcPts val="186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Color: Black</a:t>
            </a:r>
          </a:p>
          <a:p>
            <a:pPr marL="0" marR="0">
              <a:lnSpc>
                <a:spcPts val="943"/>
              </a:lnSpc>
              <a:spcBef>
                <a:spcPts val="239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Size:16*16*51.4CM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96263" y="5988381"/>
            <a:ext cx="1268564" cy="296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Item: 3971 Toliet Brush</a:t>
            </a:r>
          </a:p>
          <a:p>
            <a:pPr marL="0" marR="0">
              <a:lnSpc>
                <a:spcPts val="943"/>
              </a:lnSpc>
              <a:spcBef>
                <a:spcPts val="186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Color: Gold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04709" y="5985772"/>
            <a:ext cx="1268563" cy="2973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Item: 3971 Toliet Brush</a:t>
            </a:r>
          </a:p>
          <a:p>
            <a:pPr marL="0" marR="0">
              <a:lnSpc>
                <a:spcPts val="943"/>
              </a:lnSpc>
              <a:spcBef>
                <a:spcPts val="196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Color: Black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627311" y="5985772"/>
            <a:ext cx="1268566" cy="296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Item: 3971 Toliet Brush</a:t>
            </a:r>
          </a:p>
          <a:p>
            <a:pPr marL="0" marR="0">
              <a:lnSpc>
                <a:spcPts val="943"/>
              </a:lnSpc>
              <a:spcBef>
                <a:spcPts val="186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Color: Nickel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96263" y="6275423"/>
            <a:ext cx="852727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Size:8*46.5CM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704710" y="6274118"/>
            <a:ext cx="851652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Size:8*46.5CM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627310" y="6272814"/>
            <a:ext cx="851652" cy="152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3"/>
              </a:lnSpc>
              <a:spcBef>
                <a:spcPct val="0"/>
              </a:spcBef>
              <a:spcAft>
                <a:spcPct val="0"/>
              </a:spcAft>
            </a:pPr>
            <a:r>
              <a:rPr sz="942">
                <a:solidFill>
                  <a:srgbClr val="404040"/>
                </a:solidFill>
                <a:latin typeface="Calibri"/>
                <a:cs typeface="Calibri"/>
              </a:rPr>
              <a:t>Size:8*46.5CM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"/>
          <p:cNvSpPr/>
          <p:nvPr/>
        </p:nvSpPr>
        <p:spPr>
          <a:xfrm>
            <a:off x="258337" y="194351"/>
            <a:ext cx="8634719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97103" y="510933"/>
            <a:ext cx="4105461" cy="354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sz="2269">
                <a:solidFill>
                  <a:srgbClr val="000000"/>
                </a:solidFill>
                <a:latin typeface="BSISOK+Arial-BoldMT"/>
                <a:cs typeface="BSISOK+Arial-BoldMT"/>
              </a:rPr>
              <a:t>Metal</a:t>
            </a:r>
            <a:r>
              <a:rPr sz="2269" spc="56">
                <a:solidFill>
                  <a:srgbClr val="000000"/>
                </a:solidFill>
                <a:latin typeface="BSISOK+Arial-BoldMT"/>
                <a:cs typeface="BSISOK+Arial-BoldMT"/>
              </a:rPr>
              <a:t> </a:t>
            </a:r>
            <a:r>
              <a:rPr sz="2269" spc="-12">
                <a:solidFill>
                  <a:srgbClr val="000000"/>
                </a:solidFill>
                <a:latin typeface="BSISOK+Arial-BoldMT"/>
                <a:cs typeface="BSISOK+Arial-BoldMT"/>
              </a:rPr>
              <a:t>Tissue</a:t>
            </a:r>
            <a:r>
              <a:rPr sz="2269" spc="73">
                <a:solidFill>
                  <a:srgbClr val="000000"/>
                </a:solidFill>
                <a:latin typeface="BSISOK+Arial-BoldMT"/>
                <a:cs typeface="BSISOK+Arial-BoldMT"/>
              </a:rPr>
              <a:t> </a:t>
            </a:r>
            <a:r>
              <a:rPr sz="2269">
                <a:solidFill>
                  <a:srgbClr val="000000"/>
                </a:solidFill>
                <a:latin typeface="BSISOK+Arial-BoldMT"/>
                <a:cs typeface="BSISOK+Arial-BoldMT"/>
              </a:rPr>
              <a:t>Stand</a:t>
            </a:r>
            <a:r>
              <a:rPr sz="2269" spc="62">
                <a:solidFill>
                  <a:srgbClr val="000000"/>
                </a:solidFill>
                <a:latin typeface="BSISOK+Arial-BoldMT"/>
                <a:cs typeface="BSISOK+Arial-BoldMT"/>
              </a:rPr>
              <a:t> </a:t>
            </a:r>
            <a:r>
              <a:rPr sz="2269">
                <a:solidFill>
                  <a:srgbClr val="000000"/>
                </a:solidFill>
                <a:latin typeface="BSISOK+Arial-BoldMT"/>
                <a:cs typeface="BSISOK+Arial-BoldMT"/>
              </a:rPr>
              <a:t>&amp;</a:t>
            </a:r>
            <a:r>
              <a:rPr sz="2269" spc="54">
                <a:solidFill>
                  <a:srgbClr val="000000"/>
                </a:solidFill>
                <a:latin typeface="BSISOK+Arial-BoldMT"/>
                <a:cs typeface="BSISOK+Arial-BoldMT"/>
              </a:rPr>
              <a:t> </a:t>
            </a:r>
            <a:r>
              <a:rPr sz="2269">
                <a:solidFill>
                  <a:srgbClr val="000000"/>
                </a:solidFill>
                <a:latin typeface="BSISOK+Arial-BoldMT"/>
                <a:cs typeface="BSISOK+Arial-BoldMT"/>
              </a:rPr>
              <a:t>Holder: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5369" y="3138258"/>
            <a:ext cx="1460810" cy="400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Item: 4602 Toilet Paper Stand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Color: Chrome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Size:20 x 67.8CM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90358" y="3126516"/>
            <a:ext cx="1460811" cy="399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Item: 4602</a:t>
            </a:r>
            <a:r>
              <a:rPr sz="856" b="1" spc="-9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Toilet Paper Stand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Color: Black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Size:20 x 67.8CM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97501" y="3127821"/>
            <a:ext cx="1279765" cy="400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Item: 4575 Paper Reserve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Color: Chrome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Size:19.8*60CM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29434" y="3130430"/>
            <a:ext cx="1279764" cy="400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Item: 4626 Paper Reserve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Color: Chrome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 b="1">
                <a:solidFill>
                  <a:srgbClr val="404040"/>
                </a:solidFill>
                <a:latin typeface="Calibri"/>
                <a:cs typeface="Calibri"/>
              </a:rPr>
              <a:t>Size:16.5*40.6CM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3215" y="5938214"/>
            <a:ext cx="1175073" cy="400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Item: 4688</a:t>
            </a:r>
            <a:r>
              <a:rPr sz="856" b="1" spc="-9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Toliet Brush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Color: White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Size: 9.14</a:t>
            </a:r>
            <a:r>
              <a:rPr sz="856" b="1" spc="-9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x 45.97CM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69483" y="5938214"/>
            <a:ext cx="1450450" cy="400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Item: 4686 Plunger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Color: White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Size: 14.98 x 16.51 x 94.45CM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800111" y="5938214"/>
            <a:ext cx="1426963" cy="400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Item: 4685 Combo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Color: White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Size:</a:t>
            </a:r>
            <a:r>
              <a:rPr sz="856" b="1" spc="-9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27.55</a:t>
            </a:r>
            <a:r>
              <a:rPr sz="856" b="1" spc="-9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x 16.51 x49.53CM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32884" y="5956481"/>
            <a:ext cx="1362875" cy="399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Item: 4685 TISSUE RESERVE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Color: White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Size: 6.50 x </a:t>
            </a:r>
            <a:r>
              <a:rPr sz="856" b="1" spc="-13">
                <a:solidFill>
                  <a:srgbClr val="000000"/>
                </a:solidFill>
                <a:latin typeface="Calibri"/>
                <a:cs typeface="Calibri"/>
              </a:rPr>
              <a:t>16</a:t>
            </a:r>
            <a:r>
              <a:rPr sz="856" b="1" spc="12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00"/>
                </a:solidFill>
                <a:latin typeface="Calibri"/>
                <a:cs typeface="Calibri"/>
              </a:rPr>
              <a:t>x 35CM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179512" y="260648"/>
            <a:ext cx="8634719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2830" y="466867"/>
            <a:ext cx="1738886" cy="413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96"/>
              </a:lnSpc>
              <a:spcBef>
                <a:spcPct val="0"/>
              </a:spcBef>
              <a:spcAft>
                <a:spcPct val="0"/>
              </a:spcAft>
            </a:pPr>
            <a:r>
              <a:rPr sz="2269" spc="-51">
                <a:solidFill>
                  <a:srgbClr val="776CFD"/>
                </a:solidFill>
                <a:latin typeface="RKNMQJ+MicrosoftYaHei-Bold"/>
                <a:cs typeface="RKNMQJ+MicrosoftYaHei-Bold"/>
              </a:rPr>
              <a:t>Towel</a:t>
            </a:r>
            <a:r>
              <a:rPr sz="2269" spc="158">
                <a:solidFill>
                  <a:srgbClr val="776CFD"/>
                </a:solidFill>
                <a:latin typeface="RKNMQJ+MicrosoftYaHei-Bold"/>
                <a:cs typeface="RKNMQJ+MicrosoftYaHei-Bold"/>
              </a:rPr>
              <a:t> </a:t>
            </a:r>
            <a:r>
              <a:rPr sz="2269">
                <a:solidFill>
                  <a:srgbClr val="776CFD"/>
                </a:solidFill>
                <a:latin typeface="RKNMQJ+MicrosoftYaHei-Bold"/>
                <a:cs typeface="RKNMQJ+MicrosoftYaHei-Bold"/>
              </a:rPr>
              <a:t>Rack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"/>
          <p:cNvSpPr/>
          <p:nvPr/>
        </p:nvSpPr>
        <p:spPr>
          <a:xfrm>
            <a:off x="258337" y="194351"/>
            <a:ext cx="8634719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2830" y="557904"/>
            <a:ext cx="2306235" cy="354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sz="2269">
                <a:solidFill>
                  <a:srgbClr val="000000"/>
                </a:solidFill>
                <a:latin typeface="AEKTSA+Arial-BoldMT"/>
                <a:cs typeface="AEKTSA+Arial-BoldMT"/>
              </a:rPr>
              <a:t>Ceramic</a:t>
            </a:r>
            <a:r>
              <a:rPr sz="2269" spc="51">
                <a:solidFill>
                  <a:srgbClr val="000000"/>
                </a:solidFill>
                <a:latin typeface="AEKTSA+Arial-BoldMT"/>
                <a:cs typeface="AEKTSA+Arial-BoldMT"/>
              </a:rPr>
              <a:t> </a:t>
            </a:r>
            <a:r>
              <a:rPr sz="2269">
                <a:solidFill>
                  <a:srgbClr val="000000"/>
                </a:solidFill>
                <a:latin typeface="AEKTSA+Arial-BoldMT"/>
                <a:cs typeface="AEKTSA+Arial-BoldMT"/>
              </a:rPr>
              <a:t>Series: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7200" y="2950377"/>
            <a:ext cx="1606926" cy="141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i k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S t u</a:t>
            </a:r>
            <a:r>
              <a:rPr sz="856" b="1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d i o</a:t>
            </a:r>
            <a:r>
              <a:rPr sz="856" b="1" spc="37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13003" y="2950377"/>
            <a:ext cx="1440929" cy="141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l o r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B e i g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&amp;</a:t>
            </a:r>
            <a:r>
              <a:rPr sz="856" b="1" spc="364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G r</a:t>
            </a:r>
            <a:r>
              <a:rPr sz="856" b="1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94029" y="4564331"/>
            <a:ext cx="1526046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Z U 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2 0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7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W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h i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&amp;</a:t>
            </a:r>
            <a:r>
              <a:rPr sz="856" b="1" spc="37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W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o 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55905" y="4583902"/>
            <a:ext cx="1719374" cy="271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B H G</a:t>
            </a:r>
            <a:r>
              <a:rPr sz="856" b="1" spc="37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6 -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1 -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9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R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a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 t i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v e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r a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m i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400133" y="4595645"/>
            <a:ext cx="1452982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B</a:t>
            </a:r>
            <a:r>
              <a:rPr sz="856" b="1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H G</a:t>
            </a:r>
            <a:r>
              <a:rPr sz="856" b="1" spc="37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0 6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- 1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- 1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9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b="1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x</a:t>
            </a:r>
            <a:r>
              <a:rPr sz="856" b="1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x t u</a:t>
            </a:r>
            <a:r>
              <a:rPr sz="856" b="1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r e 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90359" y="6264397"/>
            <a:ext cx="1533876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b="1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N a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v y</a:t>
            </a:r>
            <a:r>
              <a:rPr sz="856" b="1" spc="366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x</a:t>
            </a:r>
            <a:r>
              <a:rPr sz="856" b="1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u r e 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61809" y="6264397"/>
            <a:ext cx="141806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9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l o r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B l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a c k</a:t>
            </a:r>
            <a:r>
              <a:rPr sz="856" b="1" spc="-1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&amp; W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h i t 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18908" y="6295711"/>
            <a:ext cx="1268930" cy="271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1</a:t>
            </a:r>
            <a:r>
              <a:rPr sz="856" b="1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R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u b b e r</a:t>
            </a:r>
          </a:p>
          <a:p>
            <a:pPr marL="0" marR="0">
              <a:lnSpc>
                <a:spcPts val="854"/>
              </a:lnSpc>
              <a:spcBef>
                <a:spcPts val="173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l o r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N a v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y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586289" y="6308759"/>
            <a:ext cx="1427198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K</a:t>
            </a:r>
            <a:r>
              <a:rPr sz="856" b="1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Z</a:t>
            </a:r>
            <a:r>
              <a:rPr sz="856" b="1" spc="384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F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l o w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b="1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B e i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g e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&amp;</a:t>
            </a:r>
            <a:r>
              <a:rPr sz="856" b="1" spc="37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B l u e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258337" y="194351"/>
            <a:ext cx="8634719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9256" y="405250"/>
            <a:ext cx="6044815" cy="354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sz="2269">
                <a:solidFill>
                  <a:srgbClr val="000000"/>
                </a:solidFill>
                <a:latin typeface="AQHVWL+Arial-BoldMT"/>
                <a:cs typeface="AQHVWL+Arial-BoldMT"/>
              </a:rPr>
              <a:t>Ceramic</a:t>
            </a:r>
            <a:r>
              <a:rPr sz="2269" spc="62">
                <a:solidFill>
                  <a:srgbClr val="000000"/>
                </a:solidFill>
                <a:latin typeface="AQHVWL+Arial-BoldMT"/>
                <a:cs typeface="AQHVWL+Arial-BoldMT"/>
              </a:rPr>
              <a:t> </a:t>
            </a:r>
            <a:r>
              <a:rPr sz="2269">
                <a:solidFill>
                  <a:srgbClr val="000000"/>
                </a:solidFill>
                <a:latin typeface="AQHVWL+Arial-BoldMT"/>
                <a:cs typeface="AQHVWL+Arial-BoldMT"/>
              </a:rPr>
              <a:t>Glossy</a:t>
            </a:r>
            <a:r>
              <a:rPr sz="2269" spc="64">
                <a:solidFill>
                  <a:srgbClr val="000000"/>
                </a:solidFill>
                <a:latin typeface="AQHVWL+Arial-BoldMT"/>
                <a:cs typeface="AQHVWL+Arial-BoldMT"/>
              </a:rPr>
              <a:t> </a:t>
            </a:r>
            <a:r>
              <a:rPr sz="2269">
                <a:solidFill>
                  <a:srgbClr val="000000"/>
                </a:solidFill>
                <a:latin typeface="AQHVWL+Arial-BoldMT"/>
                <a:cs typeface="AQHVWL+Arial-BoldMT"/>
              </a:rPr>
              <a:t>Reactive</a:t>
            </a:r>
            <a:r>
              <a:rPr sz="2269" spc="62">
                <a:solidFill>
                  <a:srgbClr val="000000"/>
                </a:solidFill>
                <a:latin typeface="AQHVWL+Arial-BoldMT"/>
                <a:cs typeface="AQHVWL+Arial-BoldMT"/>
              </a:rPr>
              <a:t> </a:t>
            </a:r>
            <a:r>
              <a:rPr sz="2269">
                <a:solidFill>
                  <a:srgbClr val="000000"/>
                </a:solidFill>
                <a:latin typeface="AQHVWL+Arial-BoldMT"/>
                <a:cs typeface="AQHVWL+Arial-BoldMT"/>
              </a:rPr>
              <a:t>Glazing</a:t>
            </a:r>
            <a:r>
              <a:rPr sz="2269" spc="52">
                <a:solidFill>
                  <a:srgbClr val="000000"/>
                </a:solidFill>
                <a:latin typeface="AQHVWL+Arial-BoldMT"/>
                <a:cs typeface="AQHVWL+Arial-BoldMT"/>
              </a:rPr>
              <a:t> </a:t>
            </a:r>
            <a:r>
              <a:rPr sz="2269">
                <a:solidFill>
                  <a:srgbClr val="000000"/>
                </a:solidFill>
                <a:latin typeface="AQHVWL+Arial-BoldMT"/>
                <a:cs typeface="AQHVWL+Arial-BoldMT"/>
              </a:rPr>
              <a:t>Finishing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"/>
          <p:cNvSpPr/>
          <p:nvPr/>
        </p:nvSpPr>
        <p:spPr>
          <a:xfrm>
            <a:off x="258337" y="194351"/>
            <a:ext cx="8634719" cy="646847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7567" y="590522"/>
            <a:ext cx="2465412" cy="354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sz="2269">
                <a:solidFill>
                  <a:srgbClr val="000000"/>
                </a:solidFill>
                <a:latin typeface="GPTTVH+Arial-BoldMT"/>
                <a:cs typeface="GPTTVH+Arial-BoldMT"/>
              </a:rPr>
              <a:t>Polyresin</a:t>
            </a:r>
            <a:r>
              <a:rPr sz="2269" spc="62">
                <a:solidFill>
                  <a:srgbClr val="000000"/>
                </a:solidFill>
                <a:latin typeface="GPTTVH+Arial-BoldMT"/>
                <a:cs typeface="GPTTVH+Arial-BoldMT"/>
              </a:rPr>
              <a:t> </a:t>
            </a:r>
            <a:r>
              <a:rPr sz="2269">
                <a:solidFill>
                  <a:srgbClr val="000000"/>
                </a:solidFill>
                <a:latin typeface="GPTTVH+Arial-BoldMT"/>
                <a:cs typeface="GPTTVH+Arial-BoldMT"/>
              </a:rPr>
              <a:t>Series: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8058" y="2886445"/>
            <a:ext cx="139133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7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- p i e c e s</a:t>
            </a:r>
            <a:r>
              <a:rPr sz="856" b="1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s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t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M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r b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856" spc="37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w</a:t>
            </a:r>
            <a:r>
              <a:rPr sz="856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h i t 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098740" y="2886445"/>
            <a:ext cx="139133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3 9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7</a:t>
            </a:r>
            <a:r>
              <a:rPr sz="856" b="1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r e s i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n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M a</a:t>
            </a:r>
            <a:r>
              <a:rPr sz="856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r b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</a:t>
            </a:r>
            <a:r>
              <a:rPr sz="856" spc="37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w h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t 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66652" y="2886445"/>
            <a:ext cx="1200176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S a</a:t>
            </a:r>
            <a:r>
              <a:rPr sz="856" b="1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n d s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o n e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 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 e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i g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738943" y="2886445"/>
            <a:ext cx="1361340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 :</a:t>
            </a:r>
            <a:r>
              <a:rPr sz="856" b="1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3 0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M e l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o d y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W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o d</a:t>
            </a:r>
            <a:r>
              <a:rPr sz="856" spc="37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f i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n i s</a:t>
            </a:r>
            <a:r>
              <a:rPr sz="856" spc="-15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h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2366" y="5652479"/>
            <a:ext cx="1329299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6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- p i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c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s</a:t>
            </a:r>
            <a:r>
              <a:rPr sz="856" b="1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s e t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q u 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66585" y="5652479"/>
            <a:ext cx="1294488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Z T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2 0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0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9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2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 g</a:t>
            </a:r>
            <a:r>
              <a:rPr sz="856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r e</a:t>
            </a:r>
            <a:r>
              <a:rPr sz="856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y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041485" y="5652479"/>
            <a:ext cx="1330605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4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- p i</a:t>
            </a:r>
            <a:r>
              <a:rPr sz="856" b="1" spc="-1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c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e s</a:t>
            </a:r>
            <a:r>
              <a:rPr sz="856" b="1" spc="36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s e t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 :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l a</a:t>
            </a:r>
            <a:r>
              <a:rPr sz="856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k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972491" y="5652479"/>
            <a:ext cx="1569401" cy="27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54"/>
              </a:lnSpc>
              <a:spcBef>
                <a:spcPct val="0"/>
              </a:spcBef>
              <a:spcAft>
                <a:spcPct val="0"/>
              </a:spcAft>
            </a:pP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t e m</a:t>
            </a:r>
            <a:r>
              <a:rPr sz="856" b="1" spc="-17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:</a:t>
            </a:r>
            <a:r>
              <a:rPr sz="856" b="1" spc="38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5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3</a:t>
            </a:r>
            <a:r>
              <a:rPr sz="856" b="1" spc="378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r e s</a:t>
            </a:r>
            <a:r>
              <a:rPr sz="856" b="1" spc="-10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 b="1">
                <a:solidFill>
                  <a:srgbClr val="00009B"/>
                </a:solidFill>
                <a:latin typeface="Calibri"/>
                <a:cs typeface="Calibri"/>
              </a:rPr>
              <a:t>i n</a:t>
            </a:r>
          </a:p>
          <a:p>
            <a:pPr marL="0" marR="0">
              <a:lnSpc>
                <a:spcPts val="854"/>
              </a:lnSpc>
              <a:spcBef>
                <a:spcPts val="163"/>
              </a:spcBef>
              <a:spcAft>
                <a:spcPct val="0"/>
              </a:spcAft>
            </a:pP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C o 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o r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: B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l</a:t>
            </a:r>
            <a:r>
              <a:rPr sz="856" spc="-9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c k</a:t>
            </a:r>
            <a:r>
              <a:rPr sz="856" spc="37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&amp;</a:t>
            </a:r>
            <a:r>
              <a:rPr sz="856" spc="373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B</a:t>
            </a:r>
            <a:r>
              <a:rPr sz="856" spc="-12">
                <a:solidFill>
                  <a:srgbClr val="00009B"/>
                </a:solidFill>
                <a:latin typeface="Calibri"/>
                <a:cs typeface="Calibri"/>
              </a:rPr>
              <a:t> </a:t>
            </a:r>
            <a:r>
              <a:rPr sz="856">
                <a:solidFill>
                  <a:srgbClr val="00009B"/>
                </a:solidFill>
                <a:latin typeface="Calibri"/>
                <a:cs typeface="Calibri"/>
              </a:rPr>
              <a:t>a m b o o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52830" y="769270"/>
            <a:ext cx="2667042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69" dirty="0">
                <a:solidFill>
                  <a:srgbClr val="000000"/>
                </a:solidFill>
                <a:latin typeface="LPJIQQ+Arial-BoldMT"/>
                <a:cs typeface="LPJIQQ+Arial-BoldMT"/>
              </a:rPr>
              <a:t>Bath accessories</a:t>
            </a:r>
            <a:r>
              <a:rPr sz="2269" dirty="0">
                <a:solidFill>
                  <a:srgbClr val="000000"/>
                </a:solidFill>
                <a:latin typeface="LPJIQQ+Arial-BoldMT"/>
                <a:cs typeface="LPJIQQ+Arial-BoldMT"/>
              </a:rPr>
              <a:t>: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3EDEA4B-5D20-85EF-C7E8-AA3659C4D2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241" b="8031"/>
          <a:stretch>
            <a:fillRect/>
          </a:stretch>
        </p:blipFill>
        <p:spPr>
          <a:xfrm>
            <a:off x="0" y="1268760"/>
            <a:ext cx="9144000" cy="532859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800AB9E-47FD-1505-E6D1-931C46AD9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E780D5E8-8B83-EB5C-B283-E3475EA45DF2}"/>
              </a:ext>
            </a:extLst>
          </p:cNvPr>
          <p:cNvSpPr txBox="1"/>
          <p:nvPr/>
        </p:nvSpPr>
        <p:spPr>
          <a:xfrm>
            <a:off x="752830" y="769270"/>
            <a:ext cx="2667042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69" dirty="0">
                <a:solidFill>
                  <a:srgbClr val="000000"/>
                </a:solidFill>
                <a:latin typeface="LPJIQQ+Arial-BoldMT"/>
                <a:cs typeface="LPJIQQ+Arial-BoldMT"/>
              </a:rPr>
              <a:t>Bath accessories</a:t>
            </a:r>
            <a:r>
              <a:rPr sz="2269" dirty="0">
                <a:solidFill>
                  <a:srgbClr val="000000"/>
                </a:solidFill>
                <a:latin typeface="LPJIQQ+Arial-BoldMT"/>
                <a:cs typeface="LPJIQQ+Arial-BoldMT"/>
              </a:rPr>
              <a:t>: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0BE6F85-87AB-50FC-3173-19D41B173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" y="1196752"/>
            <a:ext cx="9144000" cy="547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10488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39042EA-FB18-4962-761F-EF0B31064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497EA93A-634C-0E88-AE36-F6B4FD4B041B}"/>
              </a:ext>
            </a:extLst>
          </p:cNvPr>
          <p:cNvSpPr txBox="1"/>
          <p:nvPr/>
        </p:nvSpPr>
        <p:spPr>
          <a:xfrm>
            <a:off x="752830" y="769270"/>
            <a:ext cx="1952652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36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69" dirty="0">
                <a:solidFill>
                  <a:srgbClr val="000000"/>
                </a:solidFill>
                <a:latin typeface="LPJIQQ+Arial-BoldMT"/>
                <a:cs typeface="LPJIQQ+Arial-BoldMT"/>
              </a:rPr>
              <a:t>Sho</a:t>
            </a:r>
            <a:r>
              <a:rPr lang="en-US" sz="2269" dirty="0">
                <a:latin typeface="LPJIQQ+Arial-BoldMT"/>
                <a:cs typeface="LPJIQQ+Arial-BoldMT"/>
              </a:rPr>
              <a:t>w</a:t>
            </a:r>
            <a:r>
              <a:rPr lang="en-US" sz="2269" dirty="0">
                <a:solidFill>
                  <a:srgbClr val="000000"/>
                </a:solidFill>
                <a:latin typeface="LPJIQQ+Arial-BoldMT"/>
                <a:cs typeface="LPJIQQ+Arial-BoldMT"/>
              </a:rPr>
              <a:t>room</a:t>
            </a:r>
            <a:endParaRPr sz="2269" dirty="0">
              <a:solidFill>
                <a:srgbClr val="000000"/>
              </a:solidFill>
              <a:latin typeface="LPJIQQ+Arial-BoldMT"/>
              <a:cs typeface="LPJIQQ+Arial-BoldMT"/>
            </a:endParaRPr>
          </a:p>
        </p:txBody>
      </p:sp>
      <p:pic>
        <p:nvPicPr>
          <p:cNvPr id="2" name="2fe66cbd7a0d708b23a258931f80f68f">
            <a:hlinkClick r:id="" action="ppaction://media"/>
            <a:extLst>
              <a:ext uri="{FF2B5EF4-FFF2-40B4-BE49-F238E27FC236}">
                <a16:creationId xmlns:a16="http://schemas.microsoft.com/office/drawing/2014/main" id="{92804FE8-A404-CA60-8360-B390BBD495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03848" y="116632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68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0.09.14"/>
  <p:tag name="AS_TITLE" val="Aspose.Slides for .NET 4.0 Client Profile"/>
  <p:tag name="AS_VERSION" val="2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1651</Words>
  <Application>Microsoft Office PowerPoint</Application>
  <PresentationFormat>全屏显示(4:3)</PresentationFormat>
  <Paragraphs>191</Paragraphs>
  <Slides>15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14</vt:i4>
      </vt:variant>
      <vt:variant>
        <vt:lpstr>幻灯片标题</vt:lpstr>
      </vt:variant>
      <vt:variant>
        <vt:i4>15</vt:i4>
      </vt:variant>
    </vt:vector>
  </HeadingPairs>
  <TitlesOfParts>
    <vt:vector size="44" baseType="lpstr">
      <vt:lpstr>FTEKNQ+MicrosoftYaHei-Bold</vt:lpstr>
      <vt:lpstr>BSISOK+Arial-BoldMT</vt:lpstr>
      <vt:lpstr>AQHVWL+Arial-BoldMT</vt:lpstr>
      <vt:lpstr>AEKTSA+Arial-BoldMT</vt:lpstr>
      <vt:lpstr>TGFFFU+HYGangYiTi-HEW</vt:lpstr>
      <vt:lpstr>RKNMQJ+MicrosoftYaHei-Bold</vt:lpstr>
      <vt:lpstr>ODSVLG+Arial-BoldMT</vt:lpstr>
      <vt:lpstr>LPJIQQ+Arial-BoldMT</vt:lpstr>
      <vt:lpstr>IVADCQ+Arial-BoldMT</vt:lpstr>
      <vt:lpstr>GPTTVH+Arial-BoldMT</vt:lpstr>
      <vt:lpstr>Calibri</vt:lpstr>
      <vt:lpstr>Arial</vt:lpstr>
      <vt:lpstr>VSLHGC+Arial-BoldMT</vt:lpstr>
      <vt:lpstr>VSEIOQ+Arial-BoldMT</vt:lpstr>
      <vt:lpstr>TKOTTQ+Arial-BoldMT</vt:lpstr>
      <vt:lpstr>Office Theme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wenze xie</cp:lastModifiedBy>
  <cp:revision>5</cp:revision>
  <cp:lastPrinted>2025-08-01T15:14:44Z</cp:lastPrinted>
  <dcterms:created xsi:type="dcterms:W3CDTF">2025-08-01T07:14:44Z</dcterms:created>
  <dcterms:modified xsi:type="dcterms:W3CDTF">2025-08-02T09:21:36Z</dcterms:modified>
</cp:coreProperties>
</file>